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autoAdjust="0"/>
    <p:restoredTop sz="94660"/>
  </p:normalViewPr>
  <p:slideViewPr>
    <p:cSldViewPr snapToGrid="0" showGuides="1">
      <p:cViewPr varScale="1">
        <p:scale>
          <a:sx n="81" d="100"/>
          <a:sy n="81" d="100"/>
        </p:scale>
        <p:origin x="727"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and Author nam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7297645" y="0"/>
            <a:ext cx="4894355" cy="2590800"/>
          </a:xfrm>
          <a:prstGeom prst="rect">
            <a:avLst/>
          </a:prstGeom>
        </p:spPr>
      </p:pic>
      <p:sp>
        <p:nvSpPr>
          <p:cNvPr id="8" name="Subtitle 2"/>
          <p:cNvSpPr>
            <a:spLocks noGrp="1"/>
          </p:cNvSpPr>
          <p:nvPr>
            <p:ph type="subTitle" idx="1"/>
          </p:nvPr>
        </p:nvSpPr>
        <p:spPr>
          <a:xfrm>
            <a:off x="812800" y="4575176"/>
            <a:ext cx="8534400" cy="682625"/>
          </a:xfrm>
        </p:spPr>
        <p:txBody>
          <a:bodyPr>
            <a:normAutofit/>
          </a:bodyPr>
          <a:lstStyle>
            <a:lvl1pPr marL="0" indent="0" algn="l">
              <a:buNone/>
              <a:defRPr sz="2200" b="0"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0000" y="725460"/>
            <a:ext cx="2345040" cy="1179541"/>
          </a:xfrm>
          <a:prstGeom prst="rect">
            <a:avLst/>
          </a:prstGeom>
        </p:spPr>
      </p:pic>
      <p:sp>
        <p:nvSpPr>
          <p:cNvPr id="10" name="Title 1"/>
          <p:cNvSpPr>
            <a:spLocks noGrp="1"/>
          </p:cNvSpPr>
          <p:nvPr>
            <p:ph type="ctrTitle"/>
          </p:nvPr>
        </p:nvSpPr>
        <p:spPr>
          <a:xfrm>
            <a:off x="812800" y="2691000"/>
            <a:ext cx="10363200" cy="1476000"/>
          </a:xfrm>
        </p:spPr>
        <p:txBody>
          <a:bodyPr/>
          <a:lstStyle>
            <a:lvl1pPr algn="l">
              <a:defRPr b="1" baseline="0">
                <a:solidFill>
                  <a:srgbClr val="006B59"/>
                </a:solidFill>
              </a:defRPr>
            </a:lvl1pPr>
          </a:lstStyle>
          <a:p>
            <a:r>
              <a:rPr lang="en-US"/>
              <a:t>Click to edit Master title style</a:t>
            </a:r>
            <a:endParaRPr lang="es-ES" dirty="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0479" y="6010102"/>
            <a:ext cx="2169829" cy="705194"/>
          </a:xfrm>
          <a:prstGeom prst="rect">
            <a:avLst/>
          </a:prstGeom>
        </p:spPr>
      </p:pic>
    </p:spTree>
    <p:extLst>
      <p:ext uri="{BB962C8B-B14F-4D97-AF65-F5344CB8AC3E}">
        <p14:creationId xmlns:p14="http://schemas.microsoft.com/office/powerpoint/2010/main" val="762041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nagem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26473"/>
            <a:ext cx="10972800" cy="1143000"/>
          </a:xfrm>
        </p:spPr>
        <p:txBody>
          <a:bodyPr/>
          <a:lstStyle/>
          <a:p>
            <a:r>
              <a:rPr lang="en-US"/>
              <a:t>Click to edit Master title style</a:t>
            </a:r>
            <a:endParaRPr lang="en-GB"/>
          </a:p>
        </p:txBody>
      </p:sp>
      <p:sp>
        <p:nvSpPr>
          <p:cNvPr id="3" name="Rectangle 2"/>
          <p:cNvSpPr/>
          <p:nvPr/>
        </p:nvSpPr>
        <p:spPr>
          <a:xfrm>
            <a:off x="0" y="1"/>
            <a:ext cx="12192000" cy="60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p:cNvSpPr txBox="1"/>
          <p:nvPr/>
        </p:nvSpPr>
        <p:spPr>
          <a:xfrm>
            <a:off x="501227" y="120135"/>
            <a:ext cx="11074400" cy="369332"/>
          </a:xfrm>
          <a:prstGeom prst="rect">
            <a:avLst/>
          </a:prstGeom>
          <a:noFill/>
        </p:spPr>
        <p:txBody>
          <a:bodyPr wrap="square" rtlCol="0">
            <a:spAutoFit/>
          </a:bodyPr>
          <a:lstStyle/>
          <a:p>
            <a:r>
              <a:rPr lang="en-US" sz="1800" b="1" dirty="0">
                <a:solidFill>
                  <a:schemeClr val="bg1"/>
                </a:solidFill>
              </a:rPr>
              <a:t>Management</a:t>
            </a:r>
          </a:p>
        </p:txBody>
      </p:sp>
    </p:spTree>
    <p:extLst>
      <p:ext uri="{BB962C8B-B14F-4D97-AF65-F5344CB8AC3E}">
        <p14:creationId xmlns:p14="http://schemas.microsoft.com/office/powerpoint/2010/main" val="243811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odule 1 Alt">
    <p:spTree>
      <p:nvGrpSpPr>
        <p:cNvPr id="1" name=""/>
        <p:cNvGrpSpPr/>
        <p:nvPr/>
      </p:nvGrpSpPr>
      <p:grpSpPr>
        <a:xfrm>
          <a:off x="0" y="0"/>
          <a:ext cx="0" cy="0"/>
          <a:chOff x="0" y="0"/>
          <a:chExt cx="0" cy="0"/>
        </a:xfrm>
      </p:grpSpPr>
      <p:sp>
        <p:nvSpPr>
          <p:cNvPr id="2" name="Title 1"/>
          <p:cNvSpPr>
            <a:spLocks noGrp="1"/>
          </p:cNvSpPr>
          <p:nvPr>
            <p:ph type="title"/>
          </p:nvPr>
        </p:nvSpPr>
        <p:spPr>
          <a:xfrm>
            <a:off x="609600" y="792164"/>
            <a:ext cx="10972800" cy="808036"/>
          </a:xfrm>
        </p:spPr>
        <p:txBody>
          <a:bodyPr>
            <a:normAutofit/>
          </a:bodyPr>
          <a:lstStyle>
            <a:lvl1pPr>
              <a:defRPr sz="3200" baseline="0">
                <a:solidFill>
                  <a:schemeClr val="accent2"/>
                </a:solidFill>
              </a:defRPr>
            </a:lvl1pPr>
          </a:lstStyle>
          <a:p>
            <a:r>
              <a:rPr lang="en-US"/>
              <a:t>Click to edit Master title style</a:t>
            </a:r>
            <a:endParaRPr lang="en-US" dirty="0"/>
          </a:p>
        </p:txBody>
      </p:sp>
      <p:sp>
        <p:nvSpPr>
          <p:cNvPr id="3" name="Rectangle 2"/>
          <p:cNvSpPr/>
          <p:nvPr/>
        </p:nvSpPr>
        <p:spPr>
          <a:xfrm>
            <a:off x="0" y="1"/>
            <a:ext cx="121920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199" y="76201"/>
            <a:ext cx="674436" cy="505827"/>
          </a:xfrm>
          <a:prstGeom prst="rect">
            <a:avLst/>
          </a:prstGeom>
        </p:spPr>
      </p:pic>
      <p:sp>
        <p:nvSpPr>
          <p:cNvPr id="5" name="TextBox 4"/>
          <p:cNvSpPr txBox="1"/>
          <p:nvPr/>
        </p:nvSpPr>
        <p:spPr>
          <a:xfrm>
            <a:off x="997617" y="144447"/>
            <a:ext cx="11074400" cy="369332"/>
          </a:xfrm>
          <a:prstGeom prst="rect">
            <a:avLst/>
          </a:prstGeom>
          <a:noFill/>
        </p:spPr>
        <p:txBody>
          <a:bodyPr wrap="square" rtlCol="0">
            <a:spAutoFit/>
          </a:bodyPr>
          <a:lstStyle/>
          <a:p>
            <a:r>
              <a:rPr lang="en-US" sz="1800" b="1" dirty="0">
                <a:solidFill>
                  <a:schemeClr val="bg1"/>
                </a:solidFill>
              </a:rPr>
              <a:t>1. Breeding program management</a:t>
            </a:r>
          </a:p>
        </p:txBody>
      </p:sp>
      <p:sp>
        <p:nvSpPr>
          <p:cNvPr id="6" name="Text Placeholder 3"/>
          <p:cNvSpPr>
            <a:spLocks noGrp="1"/>
          </p:cNvSpPr>
          <p:nvPr>
            <p:ph type="body" sz="quarter" idx="10"/>
          </p:nvPr>
        </p:nvSpPr>
        <p:spPr>
          <a:xfrm>
            <a:off x="609600" y="1828800"/>
            <a:ext cx="10972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90109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odule 2 Alt">
    <p:spTree>
      <p:nvGrpSpPr>
        <p:cNvPr id="1" name=""/>
        <p:cNvGrpSpPr/>
        <p:nvPr/>
      </p:nvGrpSpPr>
      <p:grpSpPr>
        <a:xfrm>
          <a:off x="0" y="0"/>
          <a:ext cx="0" cy="0"/>
          <a:chOff x="0" y="0"/>
          <a:chExt cx="0" cy="0"/>
        </a:xfrm>
      </p:grpSpPr>
      <p:sp>
        <p:nvSpPr>
          <p:cNvPr id="2" name="Title 1"/>
          <p:cNvSpPr>
            <a:spLocks noGrp="1"/>
          </p:cNvSpPr>
          <p:nvPr>
            <p:ph type="title"/>
          </p:nvPr>
        </p:nvSpPr>
        <p:spPr>
          <a:xfrm>
            <a:off x="609600" y="792164"/>
            <a:ext cx="10972800" cy="808036"/>
          </a:xfrm>
        </p:spPr>
        <p:txBody>
          <a:bodyPr>
            <a:normAutofit/>
          </a:bodyPr>
          <a:lstStyle>
            <a:lvl1pPr>
              <a:defRPr sz="3200" baseline="0">
                <a:solidFill>
                  <a:schemeClr val="accent3"/>
                </a:solidFill>
              </a:defRPr>
            </a:lvl1pPr>
          </a:lstStyle>
          <a:p>
            <a:r>
              <a:rPr lang="en-US"/>
              <a:t>Click to edit Master title style</a:t>
            </a:r>
            <a:endParaRPr lang="en-US" dirty="0"/>
          </a:p>
        </p:txBody>
      </p:sp>
      <p:sp>
        <p:nvSpPr>
          <p:cNvPr id="3" name="Rectangle 2"/>
          <p:cNvSpPr/>
          <p:nvPr/>
        </p:nvSpPr>
        <p:spPr>
          <a:xfrm>
            <a:off x="0" y="1"/>
            <a:ext cx="12192000" cy="609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538" y="76201"/>
            <a:ext cx="667757" cy="505827"/>
          </a:xfrm>
          <a:prstGeom prst="rect">
            <a:avLst/>
          </a:prstGeom>
        </p:spPr>
      </p:pic>
      <p:sp>
        <p:nvSpPr>
          <p:cNvPr id="5" name="TextBox 4"/>
          <p:cNvSpPr txBox="1"/>
          <p:nvPr/>
        </p:nvSpPr>
        <p:spPr>
          <a:xfrm>
            <a:off x="997617" y="144447"/>
            <a:ext cx="11074400" cy="369332"/>
          </a:xfrm>
          <a:prstGeom prst="rect">
            <a:avLst/>
          </a:prstGeom>
          <a:noFill/>
        </p:spPr>
        <p:txBody>
          <a:bodyPr wrap="square" rtlCol="0">
            <a:spAutoFit/>
          </a:bodyPr>
          <a:lstStyle/>
          <a:p>
            <a:r>
              <a:rPr lang="en-US" sz="1800" b="1" dirty="0">
                <a:solidFill>
                  <a:schemeClr val="bg1"/>
                </a:solidFill>
              </a:rPr>
              <a:t>2. Breeding strategy</a:t>
            </a:r>
          </a:p>
        </p:txBody>
      </p:sp>
      <p:sp>
        <p:nvSpPr>
          <p:cNvPr id="6" name="Text Placeholder 3"/>
          <p:cNvSpPr>
            <a:spLocks noGrp="1"/>
          </p:cNvSpPr>
          <p:nvPr>
            <p:ph type="body" sz="quarter" idx="10"/>
          </p:nvPr>
        </p:nvSpPr>
        <p:spPr>
          <a:xfrm>
            <a:off x="609600" y="1828800"/>
            <a:ext cx="10972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29729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odule 3 Alt">
    <p:spTree>
      <p:nvGrpSpPr>
        <p:cNvPr id="1" name=""/>
        <p:cNvGrpSpPr/>
        <p:nvPr/>
      </p:nvGrpSpPr>
      <p:grpSpPr>
        <a:xfrm>
          <a:off x="0" y="0"/>
          <a:ext cx="0" cy="0"/>
          <a:chOff x="0" y="0"/>
          <a:chExt cx="0" cy="0"/>
        </a:xfrm>
      </p:grpSpPr>
      <p:sp>
        <p:nvSpPr>
          <p:cNvPr id="2" name="Title 1"/>
          <p:cNvSpPr>
            <a:spLocks noGrp="1"/>
          </p:cNvSpPr>
          <p:nvPr>
            <p:ph type="title"/>
          </p:nvPr>
        </p:nvSpPr>
        <p:spPr>
          <a:xfrm>
            <a:off x="609600" y="792164"/>
            <a:ext cx="10972800" cy="808036"/>
          </a:xfrm>
        </p:spPr>
        <p:txBody>
          <a:bodyPr>
            <a:normAutofit/>
          </a:bodyPr>
          <a:lstStyle>
            <a:lvl1pPr>
              <a:defRPr sz="3200" baseline="0">
                <a:solidFill>
                  <a:schemeClr val="accent4"/>
                </a:solidFill>
              </a:defRPr>
            </a:lvl1pPr>
          </a:lstStyle>
          <a:p>
            <a:r>
              <a:rPr lang="en-US"/>
              <a:t>Click to edit Master title style</a:t>
            </a:r>
            <a:endParaRPr lang="en-US" dirty="0"/>
          </a:p>
        </p:txBody>
      </p:sp>
      <p:sp>
        <p:nvSpPr>
          <p:cNvPr id="3" name="Rectangle 2"/>
          <p:cNvSpPr/>
          <p:nvPr/>
        </p:nvSpPr>
        <p:spPr>
          <a:xfrm>
            <a:off x="0" y="1"/>
            <a:ext cx="12192000"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538" y="76201"/>
            <a:ext cx="667757" cy="505827"/>
          </a:xfrm>
          <a:prstGeom prst="rect">
            <a:avLst/>
          </a:prstGeom>
        </p:spPr>
      </p:pic>
      <p:sp>
        <p:nvSpPr>
          <p:cNvPr id="5" name="TextBox 4"/>
          <p:cNvSpPr txBox="1"/>
          <p:nvPr/>
        </p:nvSpPr>
        <p:spPr>
          <a:xfrm>
            <a:off x="997617" y="144447"/>
            <a:ext cx="11074400" cy="369332"/>
          </a:xfrm>
          <a:prstGeom prst="rect">
            <a:avLst/>
          </a:prstGeom>
          <a:noFill/>
        </p:spPr>
        <p:txBody>
          <a:bodyPr wrap="square" rtlCol="0">
            <a:spAutoFit/>
          </a:bodyPr>
          <a:lstStyle/>
          <a:p>
            <a:r>
              <a:rPr lang="en-US" sz="1800" b="1" dirty="0">
                <a:solidFill>
                  <a:schemeClr val="bg1"/>
                </a:solidFill>
              </a:rPr>
              <a:t>3. Genotyping/sequencing tools and services</a:t>
            </a:r>
          </a:p>
        </p:txBody>
      </p:sp>
      <p:sp>
        <p:nvSpPr>
          <p:cNvPr id="6" name="Text Placeholder 3"/>
          <p:cNvSpPr>
            <a:spLocks noGrp="1"/>
          </p:cNvSpPr>
          <p:nvPr>
            <p:ph type="body" sz="quarter" idx="10"/>
          </p:nvPr>
        </p:nvSpPr>
        <p:spPr>
          <a:xfrm>
            <a:off x="609600" y="1828800"/>
            <a:ext cx="10972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7862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odule 4 Alt">
    <p:spTree>
      <p:nvGrpSpPr>
        <p:cNvPr id="1" name=""/>
        <p:cNvGrpSpPr/>
        <p:nvPr/>
      </p:nvGrpSpPr>
      <p:grpSpPr>
        <a:xfrm>
          <a:off x="0" y="0"/>
          <a:ext cx="0" cy="0"/>
          <a:chOff x="0" y="0"/>
          <a:chExt cx="0" cy="0"/>
        </a:xfrm>
      </p:grpSpPr>
      <p:sp>
        <p:nvSpPr>
          <p:cNvPr id="2" name="Title 1"/>
          <p:cNvSpPr>
            <a:spLocks noGrp="1"/>
          </p:cNvSpPr>
          <p:nvPr>
            <p:ph type="title"/>
          </p:nvPr>
        </p:nvSpPr>
        <p:spPr>
          <a:xfrm>
            <a:off x="609600" y="792164"/>
            <a:ext cx="10972800" cy="808036"/>
          </a:xfrm>
        </p:spPr>
        <p:txBody>
          <a:bodyPr>
            <a:normAutofit/>
          </a:bodyPr>
          <a:lstStyle>
            <a:lvl1pPr>
              <a:defRPr sz="3200" baseline="0">
                <a:solidFill>
                  <a:schemeClr val="accent5"/>
                </a:solidFill>
              </a:defRPr>
            </a:lvl1pPr>
          </a:lstStyle>
          <a:p>
            <a:r>
              <a:rPr lang="en-US"/>
              <a:t>Click to edit Master title style</a:t>
            </a:r>
            <a:endParaRPr lang="en-US" dirty="0"/>
          </a:p>
        </p:txBody>
      </p:sp>
      <p:sp>
        <p:nvSpPr>
          <p:cNvPr id="3" name="Rectangle 2"/>
          <p:cNvSpPr/>
          <p:nvPr/>
        </p:nvSpPr>
        <p:spPr>
          <a:xfrm>
            <a:off x="0" y="1"/>
            <a:ext cx="12192000" cy="609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3199" y="51888"/>
            <a:ext cx="674436" cy="505827"/>
          </a:xfrm>
          <a:prstGeom prst="rect">
            <a:avLst/>
          </a:prstGeom>
        </p:spPr>
      </p:pic>
      <p:sp>
        <p:nvSpPr>
          <p:cNvPr id="5" name="TextBox 4"/>
          <p:cNvSpPr txBox="1"/>
          <p:nvPr/>
        </p:nvSpPr>
        <p:spPr>
          <a:xfrm>
            <a:off x="997617" y="144447"/>
            <a:ext cx="11074400" cy="369332"/>
          </a:xfrm>
          <a:prstGeom prst="rect">
            <a:avLst/>
          </a:prstGeom>
          <a:noFill/>
        </p:spPr>
        <p:txBody>
          <a:bodyPr wrap="square" rtlCol="0">
            <a:spAutoFit/>
          </a:bodyPr>
          <a:lstStyle/>
          <a:p>
            <a:r>
              <a:rPr lang="en-US" sz="1800" b="1" dirty="0">
                <a:solidFill>
                  <a:schemeClr val="bg1"/>
                </a:solidFill>
              </a:rPr>
              <a:t>4. Phenotyping tools and services</a:t>
            </a:r>
          </a:p>
        </p:txBody>
      </p:sp>
      <p:sp>
        <p:nvSpPr>
          <p:cNvPr id="6" name="Text Placeholder 3"/>
          <p:cNvSpPr>
            <a:spLocks noGrp="1"/>
          </p:cNvSpPr>
          <p:nvPr>
            <p:ph type="body" sz="quarter" idx="10"/>
          </p:nvPr>
        </p:nvSpPr>
        <p:spPr>
          <a:xfrm>
            <a:off x="609600" y="1828800"/>
            <a:ext cx="10972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8520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odule 5 Alt">
    <p:spTree>
      <p:nvGrpSpPr>
        <p:cNvPr id="1" name=""/>
        <p:cNvGrpSpPr/>
        <p:nvPr/>
      </p:nvGrpSpPr>
      <p:grpSpPr>
        <a:xfrm>
          <a:off x="0" y="0"/>
          <a:ext cx="0" cy="0"/>
          <a:chOff x="0" y="0"/>
          <a:chExt cx="0" cy="0"/>
        </a:xfrm>
      </p:grpSpPr>
      <p:sp>
        <p:nvSpPr>
          <p:cNvPr id="2" name="Title 1"/>
          <p:cNvSpPr>
            <a:spLocks noGrp="1"/>
          </p:cNvSpPr>
          <p:nvPr>
            <p:ph type="title"/>
          </p:nvPr>
        </p:nvSpPr>
        <p:spPr>
          <a:xfrm>
            <a:off x="609600" y="792164"/>
            <a:ext cx="10972800" cy="808036"/>
          </a:xfrm>
        </p:spPr>
        <p:txBody>
          <a:bodyPr>
            <a:normAutofit/>
          </a:bodyPr>
          <a:lstStyle>
            <a:lvl1pPr>
              <a:defRPr sz="3200" baseline="0">
                <a:solidFill>
                  <a:schemeClr val="accent6"/>
                </a:solidFill>
              </a:defRPr>
            </a:lvl1pPr>
          </a:lstStyle>
          <a:p>
            <a:r>
              <a:rPr lang="en-US"/>
              <a:t>Click to edit Master title style</a:t>
            </a:r>
            <a:endParaRPr lang="en-US" dirty="0"/>
          </a:p>
        </p:txBody>
      </p:sp>
      <p:sp>
        <p:nvSpPr>
          <p:cNvPr id="3" name="Rectangle 2"/>
          <p:cNvSpPr/>
          <p:nvPr/>
        </p:nvSpPr>
        <p:spPr>
          <a:xfrm>
            <a:off x="0" y="1"/>
            <a:ext cx="12192000" cy="609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6538" y="51888"/>
            <a:ext cx="667757" cy="505827"/>
          </a:xfrm>
          <a:prstGeom prst="rect">
            <a:avLst/>
          </a:prstGeom>
        </p:spPr>
      </p:pic>
      <p:sp>
        <p:nvSpPr>
          <p:cNvPr id="5" name="TextBox 4"/>
          <p:cNvSpPr txBox="1"/>
          <p:nvPr/>
        </p:nvSpPr>
        <p:spPr>
          <a:xfrm>
            <a:off x="997617" y="144447"/>
            <a:ext cx="11074400" cy="369332"/>
          </a:xfrm>
          <a:prstGeom prst="rect">
            <a:avLst/>
          </a:prstGeom>
          <a:noFill/>
        </p:spPr>
        <p:txBody>
          <a:bodyPr wrap="square" rtlCol="0">
            <a:spAutoFit/>
          </a:bodyPr>
          <a:lstStyle/>
          <a:p>
            <a:r>
              <a:rPr lang="en-US" sz="1800" b="1" dirty="0">
                <a:solidFill>
                  <a:schemeClr val="bg1"/>
                </a:solidFill>
              </a:rPr>
              <a:t>5. Bioinformatics and data management tools and services</a:t>
            </a:r>
          </a:p>
        </p:txBody>
      </p:sp>
      <p:sp>
        <p:nvSpPr>
          <p:cNvPr id="6" name="Text Placeholder 3"/>
          <p:cNvSpPr>
            <a:spLocks noGrp="1"/>
          </p:cNvSpPr>
          <p:nvPr>
            <p:ph type="body" sz="quarter" idx="10"/>
          </p:nvPr>
        </p:nvSpPr>
        <p:spPr>
          <a:xfrm>
            <a:off x="609600" y="1828800"/>
            <a:ext cx="10972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4939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losing panel">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7297645" y="0"/>
            <a:ext cx="4894355" cy="2590800"/>
          </a:xfrm>
          <a:prstGeom prst="rect">
            <a:avLst/>
          </a:prstGeom>
        </p:spPr>
      </p:pic>
      <p:sp>
        <p:nvSpPr>
          <p:cNvPr id="10" name="Title 3"/>
          <p:cNvSpPr txBox="1">
            <a:spLocks/>
          </p:cNvSpPr>
          <p:nvPr/>
        </p:nvSpPr>
        <p:spPr bwMode="auto">
          <a:xfrm>
            <a:off x="3216000" y="2709000"/>
            <a:ext cx="576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spcBef>
                <a:spcPct val="20000"/>
              </a:spcBef>
              <a:buFont typeface="Arial" pitchFamily="34" charset="0"/>
              <a:buChar char="•"/>
              <a:defRPr sz="20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0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s-ES" sz="4000" b="1" dirty="0">
                <a:solidFill>
                  <a:srgbClr val="006B59"/>
                </a:solidFill>
              </a:rPr>
              <a:t>Thank you for your interest!</a:t>
            </a:r>
            <a:endParaRPr lang="es-ES" altLang="es-ES" sz="4000" b="1" dirty="0">
              <a:solidFill>
                <a:srgbClr val="006B59"/>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6814" y="4787413"/>
            <a:ext cx="1458373" cy="1279723"/>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8400" y="961533"/>
            <a:ext cx="2235200" cy="1124292"/>
          </a:xfrm>
          <a:prstGeom prst="rect">
            <a:avLst/>
          </a:prstGeom>
        </p:spPr>
      </p:pic>
    </p:spTree>
    <p:extLst>
      <p:ext uri="{BB962C8B-B14F-4D97-AF65-F5344CB8AC3E}">
        <p14:creationId xmlns:p14="http://schemas.microsoft.com/office/powerpoint/2010/main" val="1515298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8840FA93-1530-48A6-9465-99D820841782}"/>
              </a:ext>
            </a:extLst>
          </p:cNvPr>
          <p:cNvSpPr>
            <a:spLocks noGrp="1"/>
          </p:cNvSpPr>
          <p:nvPr>
            <p:ph type="dt" sz="half" idx="10"/>
          </p:nvPr>
        </p:nvSpPr>
        <p:spPr/>
        <p:txBody>
          <a:bodyPr/>
          <a:lstStyle>
            <a:lvl1pPr>
              <a:defRPr/>
            </a:lvl1pPr>
          </a:lstStyle>
          <a:p>
            <a:fld id="{2CB4027C-5582-4DD6-92A0-9BEF10375FE5}" type="datetimeFigureOut">
              <a:rPr lang="en-US" smtClean="0"/>
              <a:t>6/29/2020</a:t>
            </a:fld>
            <a:endParaRPr lang="en-US" dirty="0"/>
          </a:p>
        </p:txBody>
      </p:sp>
      <p:sp>
        <p:nvSpPr>
          <p:cNvPr id="4" name="Footer Placeholder 4">
            <a:extLst>
              <a:ext uri="{FF2B5EF4-FFF2-40B4-BE49-F238E27FC236}">
                <a16:creationId xmlns:a16="http://schemas.microsoft.com/office/drawing/2014/main" id="{4D3C8C24-0054-4EBB-AAF4-986E8B2E698F}"/>
              </a:ext>
            </a:extLst>
          </p:cNvPr>
          <p:cNvSpPr>
            <a:spLocks noGrp="1"/>
          </p:cNvSpPr>
          <p:nvPr>
            <p:ph type="ftr" sz="quarter" idx="11"/>
          </p:nvPr>
        </p:nvSpPr>
        <p:spPr/>
        <p:txBody>
          <a:bodyPr/>
          <a:lstStyle>
            <a:lvl1pPr>
              <a:defRPr/>
            </a:lvl1pPr>
          </a:lstStyle>
          <a:p>
            <a:endParaRPr lang="en-US" dirty="0"/>
          </a:p>
        </p:txBody>
      </p:sp>
      <p:sp>
        <p:nvSpPr>
          <p:cNvPr id="5" name="Slide Number Placeholder 5">
            <a:extLst>
              <a:ext uri="{FF2B5EF4-FFF2-40B4-BE49-F238E27FC236}">
                <a16:creationId xmlns:a16="http://schemas.microsoft.com/office/drawing/2014/main" id="{94D9DD2B-04E4-4A0A-852F-B98FC99F667A}"/>
              </a:ext>
            </a:extLst>
          </p:cNvPr>
          <p:cNvSpPr>
            <a:spLocks noGrp="1"/>
          </p:cNvSpPr>
          <p:nvPr>
            <p:ph type="sldNum" sz="quarter" idx="12"/>
          </p:nvPr>
        </p:nvSpPr>
        <p:spPr/>
        <p:txBody>
          <a:bodyPr/>
          <a:lstStyle>
            <a:lvl1pPr>
              <a:defRPr/>
            </a:lvl1pPr>
          </a:lstStyle>
          <a:p>
            <a:fld id="{AA920636-7627-44E3-A8D4-54CB1F914747}" type="slidenum">
              <a:rPr lang="en-US" smtClean="0"/>
              <a:t>‹#›</a:t>
            </a:fld>
            <a:endParaRPr lang="en-US" dirty="0"/>
          </a:p>
        </p:txBody>
      </p:sp>
    </p:spTree>
    <p:extLst>
      <p:ext uri="{BB962C8B-B14F-4D97-AF65-F5344CB8AC3E}">
        <p14:creationId xmlns:p14="http://schemas.microsoft.com/office/powerpoint/2010/main" val="2711934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81F57-70C6-4543-8D94-FE9A2192AA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7202D5-2CB4-4528-9C96-A9743AE39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39AE9D-4B4F-4E86-B5AC-675A6560C87F}"/>
              </a:ext>
            </a:extLst>
          </p:cNvPr>
          <p:cNvSpPr>
            <a:spLocks noGrp="1"/>
          </p:cNvSpPr>
          <p:nvPr>
            <p:ph type="dt" sz="half" idx="10"/>
          </p:nvPr>
        </p:nvSpPr>
        <p:spPr/>
        <p:txBody>
          <a:bodyPr/>
          <a:lstStyle/>
          <a:p>
            <a:fld id="{2CB4027C-5582-4DD6-92A0-9BEF10375FE5}" type="datetimeFigureOut">
              <a:rPr lang="en-US" smtClean="0"/>
              <a:t>6/29/2020</a:t>
            </a:fld>
            <a:endParaRPr lang="en-US" dirty="0"/>
          </a:p>
        </p:txBody>
      </p:sp>
      <p:sp>
        <p:nvSpPr>
          <p:cNvPr id="5" name="Footer Placeholder 4">
            <a:extLst>
              <a:ext uri="{FF2B5EF4-FFF2-40B4-BE49-F238E27FC236}">
                <a16:creationId xmlns:a16="http://schemas.microsoft.com/office/drawing/2014/main" id="{5B5A2024-5A21-46DF-BDBE-49A7512B4E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B55EB0-23A3-44D3-A9F3-A08F281D2174}"/>
              </a:ext>
            </a:extLst>
          </p:cNvPr>
          <p:cNvSpPr>
            <a:spLocks noGrp="1"/>
          </p:cNvSpPr>
          <p:nvPr>
            <p:ph type="sldNum" sz="quarter" idx="12"/>
          </p:nvPr>
        </p:nvSpPr>
        <p:spPr/>
        <p:txBody>
          <a:bodyPr/>
          <a:lstStyle/>
          <a:p>
            <a:fld id="{AA920636-7627-44E3-A8D4-54CB1F914747}" type="slidenum">
              <a:rPr lang="en-US" smtClean="0"/>
              <a:t>‹#›</a:t>
            </a:fld>
            <a:endParaRPr lang="en-US" dirty="0"/>
          </a:p>
        </p:txBody>
      </p:sp>
    </p:spTree>
    <p:extLst>
      <p:ext uri="{BB962C8B-B14F-4D97-AF65-F5344CB8AC3E}">
        <p14:creationId xmlns:p14="http://schemas.microsoft.com/office/powerpoint/2010/main" val="4164534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6F60-3451-4BE5-811E-CB06E4A783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5E5D03-3220-48A9-9131-178010C42C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0BF25-018A-4D2E-A518-38CEBDC2EB40}"/>
              </a:ext>
            </a:extLst>
          </p:cNvPr>
          <p:cNvSpPr>
            <a:spLocks noGrp="1"/>
          </p:cNvSpPr>
          <p:nvPr>
            <p:ph type="dt" sz="half" idx="10"/>
          </p:nvPr>
        </p:nvSpPr>
        <p:spPr/>
        <p:txBody>
          <a:bodyPr/>
          <a:lstStyle/>
          <a:p>
            <a:fld id="{2CB4027C-5582-4DD6-92A0-9BEF10375FE5}" type="datetimeFigureOut">
              <a:rPr lang="en-US" smtClean="0"/>
              <a:t>6/29/2020</a:t>
            </a:fld>
            <a:endParaRPr lang="en-US" dirty="0"/>
          </a:p>
        </p:txBody>
      </p:sp>
      <p:sp>
        <p:nvSpPr>
          <p:cNvPr id="5" name="Footer Placeholder 4">
            <a:extLst>
              <a:ext uri="{FF2B5EF4-FFF2-40B4-BE49-F238E27FC236}">
                <a16:creationId xmlns:a16="http://schemas.microsoft.com/office/drawing/2014/main" id="{B8E8DBC6-F23D-4F1E-9BE7-CCB03C0DB8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E26DC7-AB77-4807-91CE-C3087E13893D}"/>
              </a:ext>
            </a:extLst>
          </p:cNvPr>
          <p:cNvSpPr>
            <a:spLocks noGrp="1"/>
          </p:cNvSpPr>
          <p:nvPr>
            <p:ph type="sldNum" sz="quarter" idx="12"/>
          </p:nvPr>
        </p:nvSpPr>
        <p:spPr/>
        <p:txBody>
          <a:bodyPr/>
          <a:lstStyle/>
          <a:p>
            <a:fld id="{AA920636-7627-44E3-A8D4-54CB1F914747}" type="slidenum">
              <a:rPr lang="en-US" smtClean="0"/>
              <a:t>‹#›</a:t>
            </a:fld>
            <a:endParaRPr lang="en-US" dirty="0"/>
          </a:p>
        </p:txBody>
      </p:sp>
    </p:spTree>
    <p:extLst>
      <p:ext uri="{BB962C8B-B14F-4D97-AF65-F5344CB8AC3E}">
        <p14:creationId xmlns:p14="http://schemas.microsoft.com/office/powerpoint/2010/main" val="250472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parator">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7297645" y="0"/>
            <a:ext cx="4894355" cy="2590800"/>
          </a:xfrm>
          <a:prstGeom prst="rect">
            <a:avLst/>
          </a:prstGeom>
        </p:spPr>
      </p:pic>
      <p:sp>
        <p:nvSpPr>
          <p:cNvPr id="4" name="Title 1"/>
          <p:cNvSpPr>
            <a:spLocks noGrp="1"/>
          </p:cNvSpPr>
          <p:nvPr>
            <p:ph type="ctrTitle"/>
          </p:nvPr>
        </p:nvSpPr>
        <p:spPr>
          <a:xfrm>
            <a:off x="812800" y="2691001"/>
            <a:ext cx="10363200" cy="1475999"/>
          </a:xfrm>
        </p:spPr>
        <p:txBody>
          <a:bodyPr/>
          <a:lstStyle>
            <a:lvl1pPr algn="l">
              <a:defRPr b="1" baseline="0">
                <a:solidFill>
                  <a:srgbClr val="006B59"/>
                </a:solidFill>
              </a:defRPr>
            </a:lvl1pPr>
          </a:lstStyle>
          <a:p>
            <a:r>
              <a:rPr lang="en-US"/>
              <a:t>Click to edit Master title style</a:t>
            </a:r>
            <a:endParaRPr lang="es-ES" dirty="0"/>
          </a:p>
        </p:txBody>
      </p:sp>
    </p:spTree>
    <p:extLst>
      <p:ext uri="{BB962C8B-B14F-4D97-AF65-F5344CB8AC3E}">
        <p14:creationId xmlns:p14="http://schemas.microsoft.com/office/powerpoint/2010/main" val="43103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4" name="Text Placeholder 3"/>
          <p:cNvSpPr>
            <a:spLocks noGrp="1"/>
          </p:cNvSpPr>
          <p:nvPr>
            <p:ph type="body" sz="quarter" idx="10"/>
          </p:nvPr>
        </p:nvSpPr>
        <p:spPr>
          <a:xfrm>
            <a:off x="609600" y="1524000"/>
            <a:ext cx="10972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10366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left pictures">
    <p:spTree>
      <p:nvGrpSpPr>
        <p:cNvPr id="1" name=""/>
        <p:cNvGrpSpPr/>
        <p:nvPr/>
      </p:nvGrpSpPr>
      <p:grpSpPr>
        <a:xfrm>
          <a:off x="0" y="0"/>
          <a:ext cx="0" cy="0"/>
          <a:chOff x="0" y="0"/>
          <a:chExt cx="0" cy="0"/>
        </a:xfrm>
      </p:grpSpPr>
      <p:sp>
        <p:nvSpPr>
          <p:cNvPr id="8" name="Text Placeholder 3"/>
          <p:cNvSpPr>
            <a:spLocks noGrp="1"/>
          </p:cNvSpPr>
          <p:nvPr>
            <p:ph type="body" sz="half" idx="2"/>
          </p:nvPr>
        </p:nvSpPr>
        <p:spPr>
          <a:xfrm>
            <a:off x="4587631" y="1864824"/>
            <a:ext cx="7010400" cy="3952386"/>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1"/>
          <p:cNvSpPr>
            <a:spLocks noGrp="1"/>
          </p:cNvSpPr>
          <p:nvPr>
            <p:ph type="title"/>
          </p:nvPr>
        </p:nvSpPr>
        <p:spPr>
          <a:xfrm>
            <a:off x="609600" y="274638"/>
            <a:ext cx="10972800" cy="1143000"/>
          </a:xfrm>
        </p:spPr>
        <p:txBody>
          <a:bodyPr>
            <a:normAutofit/>
          </a:bodyPr>
          <a:lstStyle>
            <a:lvl1pPr>
              <a:defRPr sz="3800" b="1"/>
            </a:lvl1pPr>
          </a:lstStyle>
          <a:p>
            <a:r>
              <a:rPr lang="en-US"/>
              <a:t>Click to edit Master title style</a:t>
            </a:r>
            <a:endParaRPr lang="es-ES" dirty="0"/>
          </a:p>
        </p:txBody>
      </p:sp>
      <p:sp>
        <p:nvSpPr>
          <p:cNvPr id="11" name="Picture Placeholder 10"/>
          <p:cNvSpPr>
            <a:spLocks noGrp="1"/>
          </p:cNvSpPr>
          <p:nvPr>
            <p:ph type="pic" sz="quarter" idx="14"/>
          </p:nvPr>
        </p:nvSpPr>
        <p:spPr>
          <a:xfrm>
            <a:off x="609600" y="4064610"/>
            <a:ext cx="3454400" cy="1752600"/>
          </a:xfrm>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endParaRPr lang="es-ES" dirty="0"/>
          </a:p>
        </p:txBody>
      </p:sp>
      <p:sp>
        <p:nvSpPr>
          <p:cNvPr id="12" name="Picture Placeholder 10"/>
          <p:cNvSpPr>
            <a:spLocks noGrp="1"/>
          </p:cNvSpPr>
          <p:nvPr>
            <p:ph type="pic" sz="quarter" idx="15"/>
          </p:nvPr>
        </p:nvSpPr>
        <p:spPr>
          <a:xfrm>
            <a:off x="609600" y="1864824"/>
            <a:ext cx="3454400" cy="1752600"/>
          </a:xfrm>
        </p:spPr>
        <p:txBody>
          <a:bodyPr>
            <a:normAutofit/>
          </a:bodyPr>
          <a:lstStyle>
            <a:lvl1pPr>
              <a:defRPr sz="1600">
                <a:latin typeface="Arial" panose="020B0604020202020204" pitchFamily="34" charset="0"/>
                <a:cs typeface="Arial" panose="020B0604020202020204" pitchFamily="34" charset="0"/>
              </a:defRPr>
            </a:lvl1pPr>
          </a:lstStyle>
          <a:p>
            <a:r>
              <a:rPr lang="en-US"/>
              <a:t>Click icon to add picture</a:t>
            </a:r>
            <a:endParaRPr lang="es-ES" dirty="0"/>
          </a:p>
        </p:txBody>
      </p:sp>
    </p:spTree>
    <p:extLst>
      <p:ext uri="{BB962C8B-B14F-4D97-AF65-F5344CB8AC3E}">
        <p14:creationId xmlns:p14="http://schemas.microsoft.com/office/powerpoint/2010/main" val="312116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odule 1">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438818"/>
            <a:ext cx="1086187" cy="814640"/>
          </a:xfrm>
          <a:prstGeom prst="rect">
            <a:avLst/>
          </a:prstGeom>
        </p:spPr>
      </p:pic>
      <p:sp>
        <p:nvSpPr>
          <p:cNvPr id="4" name="Text Placeholder 3"/>
          <p:cNvSpPr>
            <a:spLocks noGrp="1"/>
          </p:cNvSpPr>
          <p:nvPr>
            <p:ph type="body" sz="half" idx="2" hasCustomPrompt="1"/>
          </p:nvPr>
        </p:nvSpPr>
        <p:spPr>
          <a:xfrm>
            <a:off x="609601" y="1524000"/>
            <a:ext cx="10464799" cy="609600"/>
          </a:xfrm>
        </p:spPr>
        <p:txBody>
          <a:bodyPr>
            <a:noAutofit/>
          </a:bodyPr>
          <a:lstStyle>
            <a:lvl1pPr marL="0" indent="0">
              <a:buNone/>
              <a:defRPr sz="2400" b="1" i="1">
                <a:latin typeface="+mj-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a:t>
            </a:r>
          </a:p>
        </p:txBody>
      </p:sp>
      <p:sp>
        <p:nvSpPr>
          <p:cNvPr id="6" name="Text Placeholder 3"/>
          <p:cNvSpPr>
            <a:spLocks noGrp="1"/>
          </p:cNvSpPr>
          <p:nvPr>
            <p:ph type="body" sz="quarter" idx="10"/>
          </p:nvPr>
        </p:nvSpPr>
        <p:spPr>
          <a:xfrm>
            <a:off x="1016001" y="2251742"/>
            <a:ext cx="10058399" cy="3539458"/>
          </a:xfrm>
        </p:spPr>
        <p:txBody>
          <a:bodyPr>
            <a:normAutofit/>
          </a:bodyPr>
          <a:lstStyle>
            <a:lvl1pPr>
              <a:defRPr sz="2400"/>
            </a:lvl1pPr>
            <a:lvl2pPr>
              <a:defRPr sz="2000"/>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txBox="1">
            <a:spLocks/>
          </p:cNvSpPr>
          <p:nvPr/>
        </p:nvSpPr>
        <p:spPr>
          <a:xfrm>
            <a:off x="1828800" y="245729"/>
            <a:ext cx="9245600" cy="1143000"/>
          </a:xfrm>
          <a:prstGeom prst="rect">
            <a:avLst/>
          </a:prstGeom>
          <a:ln>
            <a:noFill/>
          </a:ln>
        </p:spPr>
        <p:txBody>
          <a:bodyPr vert="horz" lIns="91440" tIns="45720" rIns="91440" bIns="45720" rtlCol="0" anchor="ctr">
            <a:noAutofit/>
          </a:bodyPr>
          <a:lstStyle>
            <a:lvl1pPr marL="468000" indent="-468000" algn="l" defTabSz="914400" rtl="0" eaLnBrk="1" latinLnBrk="0" hangingPunct="1">
              <a:spcBef>
                <a:spcPct val="0"/>
              </a:spcBef>
              <a:buNone/>
              <a:defRPr sz="3200" b="1" kern="1200" baseline="0">
                <a:solidFill>
                  <a:schemeClr val="accent2"/>
                </a:solidFill>
                <a:latin typeface="Arial" panose="020B0604020202020204" pitchFamily="34" charset="0"/>
                <a:ea typeface="+mj-ea"/>
                <a:cs typeface="Arial" panose="020B0604020202020204" pitchFamily="34" charset="0"/>
              </a:defRPr>
            </a:lvl1pPr>
          </a:lstStyle>
          <a:p>
            <a:r>
              <a:rPr lang="en-US" sz="3200" dirty="0">
                <a:solidFill>
                  <a:schemeClr val="accent2"/>
                </a:solidFill>
              </a:rPr>
              <a:t>1. </a:t>
            </a:r>
            <a:r>
              <a:rPr lang="en-GB" sz="3200" b="1" kern="1200" baseline="0" dirty="0">
                <a:solidFill>
                  <a:schemeClr val="accent2"/>
                </a:solidFill>
                <a:effectLst/>
                <a:latin typeface="Arial" panose="020B0604020202020204" pitchFamily="34" charset="0"/>
                <a:ea typeface="+mj-ea"/>
                <a:cs typeface="Arial" panose="020B0604020202020204" pitchFamily="34" charset="0"/>
              </a:rPr>
              <a:t>Breeding program management</a:t>
            </a:r>
            <a:endParaRPr lang="en-US" sz="3200" dirty="0">
              <a:solidFill>
                <a:schemeClr val="accent2"/>
              </a:solidFill>
            </a:endParaRPr>
          </a:p>
        </p:txBody>
      </p:sp>
    </p:spTree>
    <p:extLst>
      <p:ext uri="{BB962C8B-B14F-4D97-AF65-F5344CB8AC3E}">
        <p14:creationId xmlns:p14="http://schemas.microsoft.com/office/powerpoint/2010/main" val="113368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odule 2">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977" y="438818"/>
            <a:ext cx="1075432" cy="814640"/>
          </a:xfrm>
          <a:prstGeom prst="rect">
            <a:avLst/>
          </a:prstGeom>
        </p:spPr>
      </p:pic>
      <p:sp>
        <p:nvSpPr>
          <p:cNvPr id="6" name="Text Placeholder 3"/>
          <p:cNvSpPr>
            <a:spLocks noGrp="1"/>
          </p:cNvSpPr>
          <p:nvPr>
            <p:ph type="body" sz="half" idx="2" hasCustomPrompt="1"/>
          </p:nvPr>
        </p:nvSpPr>
        <p:spPr>
          <a:xfrm>
            <a:off x="609601" y="1524000"/>
            <a:ext cx="10464799" cy="609600"/>
          </a:xfrm>
        </p:spPr>
        <p:txBody>
          <a:bodyPr>
            <a:noAutofit/>
          </a:bodyPr>
          <a:lstStyle>
            <a:lvl1pPr marL="0" indent="0">
              <a:buNone/>
              <a:defRPr sz="2400" b="1" i="1">
                <a:latin typeface="+mj-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a:t>
            </a:r>
          </a:p>
        </p:txBody>
      </p:sp>
      <p:sp>
        <p:nvSpPr>
          <p:cNvPr id="7" name="Text Placeholder 3"/>
          <p:cNvSpPr>
            <a:spLocks noGrp="1"/>
          </p:cNvSpPr>
          <p:nvPr>
            <p:ph type="body" sz="quarter" idx="10"/>
          </p:nvPr>
        </p:nvSpPr>
        <p:spPr>
          <a:xfrm>
            <a:off x="1016001" y="2251742"/>
            <a:ext cx="10058399" cy="3615658"/>
          </a:xfrm>
        </p:spPr>
        <p:txBody>
          <a:bodyPr>
            <a:normAutofit/>
          </a:bodyPr>
          <a:lstStyle>
            <a:lvl1pPr>
              <a:defRPr sz="2400"/>
            </a:lvl1pPr>
            <a:lvl2pPr>
              <a:defRPr sz="2000"/>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txBox="1">
            <a:spLocks/>
          </p:cNvSpPr>
          <p:nvPr/>
        </p:nvSpPr>
        <p:spPr>
          <a:xfrm>
            <a:off x="1828799" y="274638"/>
            <a:ext cx="9245600" cy="1143000"/>
          </a:xfrm>
          <a:prstGeom prst="rect">
            <a:avLst/>
          </a:prstGeom>
          <a:ln>
            <a:noFill/>
          </a:ln>
        </p:spPr>
        <p:txBody>
          <a:bodyPr vert="horz" lIns="91440" tIns="45720" rIns="91440" bIns="45720" rtlCol="0" anchor="ctr">
            <a:noAutofit/>
          </a:bodyPr>
          <a:lstStyle>
            <a:lvl1pPr marL="468000" indent="-468000" algn="l" defTabSz="914400" rtl="0" eaLnBrk="1" latinLnBrk="0" hangingPunct="1">
              <a:spcBef>
                <a:spcPct val="0"/>
              </a:spcBef>
              <a:buNone/>
              <a:defRPr sz="3200" b="1" kern="1200" baseline="0">
                <a:solidFill>
                  <a:schemeClr val="accent2"/>
                </a:solidFill>
                <a:latin typeface="Arial" panose="020B0604020202020204" pitchFamily="34" charset="0"/>
                <a:ea typeface="+mj-ea"/>
                <a:cs typeface="Arial" panose="020B0604020202020204" pitchFamily="34" charset="0"/>
              </a:defRPr>
            </a:lvl1pPr>
          </a:lstStyle>
          <a:p>
            <a:r>
              <a:rPr lang="en-US" sz="3200" dirty="0">
                <a:solidFill>
                  <a:schemeClr val="accent3"/>
                </a:solidFill>
              </a:rPr>
              <a:t>2. </a:t>
            </a:r>
            <a:r>
              <a:rPr lang="en-GB" sz="3200" b="1" kern="1200" baseline="0" dirty="0">
                <a:solidFill>
                  <a:schemeClr val="accent3"/>
                </a:solidFill>
                <a:effectLst/>
                <a:latin typeface="Arial" panose="020B0604020202020204" pitchFamily="34" charset="0"/>
                <a:ea typeface="+mj-ea"/>
                <a:cs typeface="Arial" panose="020B0604020202020204" pitchFamily="34" charset="0"/>
              </a:rPr>
              <a:t>Breeding strategy</a:t>
            </a:r>
            <a:endParaRPr lang="en-US" sz="3200" dirty="0">
              <a:solidFill>
                <a:schemeClr val="accent3"/>
              </a:solidFill>
            </a:endParaRPr>
          </a:p>
        </p:txBody>
      </p:sp>
    </p:spTree>
    <p:extLst>
      <p:ext uri="{BB962C8B-B14F-4D97-AF65-F5344CB8AC3E}">
        <p14:creationId xmlns:p14="http://schemas.microsoft.com/office/powerpoint/2010/main" val="3094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odule 3">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977" y="438818"/>
            <a:ext cx="1075432" cy="814640"/>
          </a:xfrm>
          <a:prstGeom prst="rect">
            <a:avLst/>
          </a:prstGeom>
        </p:spPr>
      </p:pic>
      <p:sp>
        <p:nvSpPr>
          <p:cNvPr id="4" name="Text Placeholder 3"/>
          <p:cNvSpPr>
            <a:spLocks noGrp="1"/>
          </p:cNvSpPr>
          <p:nvPr>
            <p:ph type="body" sz="half" idx="2" hasCustomPrompt="1"/>
          </p:nvPr>
        </p:nvSpPr>
        <p:spPr>
          <a:xfrm>
            <a:off x="609601" y="1524000"/>
            <a:ext cx="10464799" cy="609600"/>
          </a:xfrm>
        </p:spPr>
        <p:txBody>
          <a:bodyPr>
            <a:noAutofit/>
          </a:bodyPr>
          <a:lstStyle>
            <a:lvl1pPr marL="0" indent="0">
              <a:buNone/>
              <a:defRPr sz="2400" b="1" i="1">
                <a:latin typeface="+mj-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a:t>
            </a:r>
          </a:p>
        </p:txBody>
      </p:sp>
      <p:sp>
        <p:nvSpPr>
          <p:cNvPr id="6" name="Text Placeholder 3"/>
          <p:cNvSpPr>
            <a:spLocks noGrp="1"/>
          </p:cNvSpPr>
          <p:nvPr>
            <p:ph type="body" sz="quarter" idx="10"/>
          </p:nvPr>
        </p:nvSpPr>
        <p:spPr>
          <a:xfrm>
            <a:off x="1016001" y="2251742"/>
            <a:ext cx="10058399" cy="3539458"/>
          </a:xfrm>
        </p:spPr>
        <p:txBody>
          <a:bodyPr>
            <a:normAutofit/>
          </a:bodyPr>
          <a:lstStyle>
            <a:lvl1pPr>
              <a:defRPr sz="2400"/>
            </a:lvl1pPr>
            <a:lvl2pPr>
              <a:defRPr sz="2000"/>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txBox="1">
            <a:spLocks/>
          </p:cNvSpPr>
          <p:nvPr/>
        </p:nvSpPr>
        <p:spPr>
          <a:xfrm>
            <a:off x="1828799" y="274638"/>
            <a:ext cx="9245600" cy="1143000"/>
          </a:xfrm>
          <a:prstGeom prst="rect">
            <a:avLst/>
          </a:prstGeom>
          <a:ln>
            <a:noFill/>
          </a:ln>
        </p:spPr>
        <p:txBody>
          <a:bodyPr vert="horz" lIns="91440" tIns="45720" rIns="91440" bIns="45720" rtlCol="0" anchor="ctr">
            <a:noAutofit/>
          </a:bodyPr>
          <a:lstStyle>
            <a:lvl1pPr marL="468000" indent="-468000" algn="l" defTabSz="914400" rtl="0" eaLnBrk="1" latinLnBrk="0" hangingPunct="1">
              <a:spcBef>
                <a:spcPct val="0"/>
              </a:spcBef>
              <a:buNone/>
              <a:defRPr sz="3200" b="1" kern="1200" baseline="0">
                <a:solidFill>
                  <a:schemeClr val="accent2"/>
                </a:solidFill>
                <a:latin typeface="Arial" panose="020B0604020202020204" pitchFamily="34" charset="0"/>
                <a:ea typeface="+mj-ea"/>
                <a:cs typeface="Arial" panose="020B0604020202020204" pitchFamily="34" charset="0"/>
              </a:defRPr>
            </a:lvl1pPr>
          </a:lstStyle>
          <a:p>
            <a:r>
              <a:rPr lang="en-US" sz="3200" dirty="0">
                <a:solidFill>
                  <a:schemeClr val="accent4"/>
                </a:solidFill>
              </a:rPr>
              <a:t>3. </a:t>
            </a:r>
            <a:r>
              <a:rPr lang="en-US" sz="3200" b="1" kern="1200" baseline="0" dirty="0">
                <a:solidFill>
                  <a:schemeClr val="accent4"/>
                </a:solidFill>
                <a:effectLst/>
                <a:latin typeface="Arial" panose="020B0604020202020204" pitchFamily="34" charset="0"/>
                <a:ea typeface="+mj-ea"/>
                <a:cs typeface="Arial" panose="020B0604020202020204" pitchFamily="34" charset="0"/>
              </a:rPr>
              <a:t>Genotyping/sequencing tools and services</a:t>
            </a:r>
            <a:r>
              <a:rPr lang="en-GB" sz="3200" dirty="0">
                <a:solidFill>
                  <a:schemeClr val="accent4"/>
                </a:solidFill>
                <a:effectLst/>
              </a:rPr>
              <a:t> </a:t>
            </a:r>
            <a:endParaRPr lang="en-US" sz="3200" dirty="0">
              <a:solidFill>
                <a:schemeClr val="accent4"/>
              </a:solidFill>
            </a:endParaRPr>
          </a:p>
        </p:txBody>
      </p:sp>
    </p:spTree>
    <p:extLst>
      <p:ext uri="{BB962C8B-B14F-4D97-AF65-F5344CB8AC3E}">
        <p14:creationId xmlns:p14="http://schemas.microsoft.com/office/powerpoint/2010/main" val="298998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odule 4">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438818"/>
            <a:ext cx="1086187" cy="814640"/>
          </a:xfrm>
          <a:prstGeom prst="rect">
            <a:avLst/>
          </a:prstGeom>
        </p:spPr>
      </p:pic>
      <p:sp>
        <p:nvSpPr>
          <p:cNvPr id="4" name="Text Placeholder 3"/>
          <p:cNvSpPr>
            <a:spLocks noGrp="1"/>
          </p:cNvSpPr>
          <p:nvPr>
            <p:ph type="body" sz="half" idx="2" hasCustomPrompt="1"/>
          </p:nvPr>
        </p:nvSpPr>
        <p:spPr>
          <a:xfrm>
            <a:off x="609601" y="1524000"/>
            <a:ext cx="10464799" cy="609600"/>
          </a:xfrm>
        </p:spPr>
        <p:txBody>
          <a:bodyPr>
            <a:noAutofit/>
          </a:bodyPr>
          <a:lstStyle>
            <a:lvl1pPr marL="0" indent="0">
              <a:buNone/>
              <a:defRPr sz="2400" b="1" i="1">
                <a:latin typeface="+mj-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a:t>
            </a:r>
          </a:p>
        </p:txBody>
      </p:sp>
      <p:sp>
        <p:nvSpPr>
          <p:cNvPr id="6" name="Text Placeholder 3"/>
          <p:cNvSpPr>
            <a:spLocks noGrp="1"/>
          </p:cNvSpPr>
          <p:nvPr>
            <p:ph type="body" sz="quarter" idx="10"/>
          </p:nvPr>
        </p:nvSpPr>
        <p:spPr>
          <a:xfrm>
            <a:off x="1016001" y="2251742"/>
            <a:ext cx="10058399" cy="3539458"/>
          </a:xfrm>
        </p:spPr>
        <p:txBody>
          <a:bodyPr>
            <a:normAutofit/>
          </a:bodyPr>
          <a:lstStyle>
            <a:lvl1pPr>
              <a:defRPr sz="2400"/>
            </a:lvl1pPr>
            <a:lvl2pPr>
              <a:defRPr sz="2000"/>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txBox="1">
            <a:spLocks/>
          </p:cNvSpPr>
          <p:nvPr/>
        </p:nvSpPr>
        <p:spPr>
          <a:xfrm>
            <a:off x="1828800" y="245729"/>
            <a:ext cx="9245600" cy="1143000"/>
          </a:xfrm>
          <a:prstGeom prst="rect">
            <a:avLst/>
          </a:prstGeom>
          <a:ln>
            <a:noFill/>
          </a:ln>
        </p:spPr>
        <p:txBody>
          <a:bodyPr vert="horz" lIns="91440" tIns="45720" rIns="91440" bIns="45720" rtlCol="0" anchor="ctr">
            <a:noAutofit/>
          </a:bodyPr>
          <a:lstStyle>
            <a:lvl1pPr marL="468000" indent="-468000" algn="l" defTabSz="914400" rtl="0" eaLnBrk="1" latinLnBrk="0" hangingPunct="1">
              <a:spcBef>
                <a:spcPct val="0"/>
              </a:spcBef>
              <a:buNone/>
              <a:defRPr sz="3200" b="1" kern="1200" baseline="0">
                <a:solidFill>
                  <a:schemeClr val="accent2"/>
                </a:solidFill>
                <a:latin typeface="Arial" panose="020B0604020202020204" pitchFamily="34" charset="0"/>
                <a:ea typeface="+mj-ea"/>
                <a:cs typeface="Arial" panose="020B0604020202020204" pitchFamily="34" charset="0"/>
              </a:defRPr>
            </a:lvl1pPr>
          </a:lstStyle>
          <a:p>
            <a:r>
              <a:rPr lang="en-US" sz="3200" dirty="0">
                <a:solidFill>
                  <a:schemeClr val="accent5"/>
                </a:solidFill>
              </a:rPr>
              <a:t>4. </a:t>
            </a:r>
            <a:r>
              <a:rPr lang="en-GB" sz="3200" b="1" kern="1200" baseline="0" dirty="0">
                <a:solidFill>
                  <a:schemeClr val="accent5"/>
                </a:solidFill>
                <a:effectLst/>
                <a:latin typeface="Arial" panose="020B0604020202020204" pitchFamily="34" charset="0"/>
                <a:ea typeface="+mj-ea"/>
                <a:cs typeface="Arial" panose="020B0604020202020204" pitchFamily="34" charset="0"/>
              </a:rPr>
              <a:t>Phenotyping tools and services</a:t>
            </a:r>
            <a:endParaRPr lang="en-US" sz="3200" dirty="0">
              <a:solidFill>
                <a:schemeClr val="accent5"/>
              </a:solidFill>
            </a:endParaRPr>
          </a:p>
        </p:txBody>
      </p:sp>
    </p:spTree>
    <p:extLst>
      <p:ext uri="{BB962C8B-B14F-4D97-AF65-F5344CB8AC3E}">
        <p14:creationId xmlns:p14="http://schemas.microsoft.com/office/powerpoint/2010/main" val="134917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odule 5">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977" y="438818"/>
            <a:ext cx="1075432" cy="814640"/>
          </a:xfrm>
          <a:prstGeom prst="rect">
            <a:avLst/>
          </a:prstGeom>
        </p:spPr>
      </p:pic>
      <p:sp>
        <p:nvSpPr>
          <p:cNvPr id="4" name="Text Placeholder 3"/>
          <p:cNvSpPr>
            <a:spLocks noGrp="1"/>
          </p:cNvSpPr>
          <p:nvPr>
            <p:ph type="body" sz="half" idx="2" hasCustomPrompt="1"/>
          </p:nvPr>
        </p:nvSpPr>
        <p:spPr>
          <a:xfrm>
            <a:off x="609601" y="1524000"/>
            <a:ext cx="10464799" cy="609600"/>
          </a:xfrm>
        </p:spPr>
        <p:txBody>
          <a:bodyPr>
            <a:noAutofit/>
          </a:bodyPr>
          <a:lstStyle>
            <a:lvl1pPr marL="0" indent="0">
              <a:buNone/>
              <a:defRPr sz="2400" b="1" i="1">
                <a:latin typeface="+mj-lt"/>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Subtitle</a:t>
            </a:r>
          </a:p>
        </p:txBody>
      </p:sp>
      <p:sp>
        <p:nvSpPr>
          <p:cNvPr id="6" name="Text Placeholder 3"/>
          <p:cNvSpPr>
            <a:spLocks noGrp="1"/>
          </p:cNvSpPr>
          <p:nvPr>
            <p:ph type="body" sz="quarter" idx="10"/>
          </p:nvPr>
        </p:nvSpPr>
        <p:spPr>
          <a:xfrm>
            <a:off x="1016001" y="2251742"/>
            <a:ext cx="10058399" cy="3539458"/>
          </a:xfrm>
        </p:spPr>
        <p:txBody>
          <a:bodyPr>
            <a:normAutofit/>
          </a:bodyPr>
          <a:lstStyle>
            <a:lvl1pPr>
              <a:defRPr sz="2400"/>
            </a:lvl1pPr>
            <a:lvl2pPr>
              <a:defRPr sz="2000"/>
            </a:lvl2pPr>
            <a:lvl3pPr>
              <a:defRPr sz="18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txBox="1">
            <a:spLocks/>
          </p:cNvSpPr>
          <p:nvPr/>
        </p:nvSpPr>
        <p:spPr>
          <a:xfrm>
            <a:off x="1828799" y="274638"/>
            <a:ext cx="9245600" cy="1143000"/>
          </a:xfrm>
          <a:prstGeom prst="rect">
            <a:avLst/>
          </a:prstGeom>
          <a:ln>
            <a:noFill/>
          </a:ln>
        </p:spPr>
        <p:txBody>
          <a:bodyPr vert="horz" lIns="91440" tIns="45720" rIns="91440" bIns="45720" rtlCol="0" anchor="ctr">
            <a:noAutofit/>
          </a:bodyPr>
          <a:lstStyle>
            <a:lvl1pPr marL="468000" indent="-468000" algn="l" defTabSz="914400" rtl="0" eaLnBrk="1" latinLnBrk="0" hangingPunct="1">
              <a:spcBef>
                <a:spcPct val="0"/>
              </a:spcBef>
              <a:buNone/>
              <a:defRPr sz="3200" b="1" kern="1200" baseline="0">
                <a:solidFill>
                  <a:schemeClr val="accent2"/>
                </a:solidFill>
                <a:latin typeface="Arial" panose="020B0604020202020204" pitchFamily="34" charset="0"/>
                <a:ea typeface="+mj-ea"/>
                <a:cs typeface="Arial" panose="020B0604020202020204" pitchFamily="34" charset="0"/>
              </a:defRPr>
            </a:lvl1pPr>
          </a:lstStyle>
          <a:p>
            <a:r>
              <a:rPr lang="en-US" sz="3200" dirty="0">
                <a:solidFill>
                  <a:schemeClr val="accent6"/>
                </a:solidFill>
              </a:rPr>
              <a:t>5. </a:t>
            </a:r>
            <a:r>
              <a:rPr lang="en-US" sz="3200" b="1" kern="1200" baseline="0" dirty="0">
                <a:solidFill>
                  <a:schemeClr val="accent6"/>
                </a:solidFill>
                <a:effectLst/>
                <a:latin typeface="Arial" panose="020B0604020202020204" pitchFamily="34" charset="0"/>
                <a:ea typeface="+mj-ea"/>
                <a:cs typeface="Arial" panose="020B0604020202020204" pitchFamily="34" charset="0"/>
              </a:rPr>
              <a:t>Bioinformatics and data management tools and services</a:t>
            </a:r>
            <a:r>
              <a:rPr lang="en-GB" sz="3200" dirty="0">
                <a:solidFill>
                  <a:schemeClr val="accent6"/>
                </a:solidFill>
                <a:effectLst/>
              </a:rPr>
              <a:t> </a:t>
            </a:r>
            <a:endParaRPr lang="en-US" sz="3200" dirty="0">
              <a:solidFill>
                <a:schemeClr val="accent6"/>
              </a:solidFill>
            </a:endParaRPr>
          </a:p>
        </p:txBody>
      </p:sp>
    </p:spTree>
    <p:extLst>
      <p:ext uri="{BB962C8B-B14F-4D97-AF65-F5344CB8AC3E}">
        <p14:creationId xmlns:p14="http://schemas.microsoft.com/office/powerpoint/2010/main" val="11878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s-E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9710479" y="6010102"/>
            <a:ext cx="2169829" cy="705194"/>
          </a:xfrm>
          <a:prstGeom prst="rect">
            <a:avLst/>
          </a:prstGeom>
        </p:spPr>
      </p:pic>
    </p:spTree>
    <p:extLst>
      <p:ext uri="{BB962C8B-B14F-4D97-AF65-F5344CB8AC3E}">
        <p14:creationId xmlns:p14="http://schemas.microsoft.com/office/powerpoint/2010/main" val="750119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spcBef>
          <a:spcPct val="0"/>
        </a:spcBef>
        <a:buNone/>
        <a:defRPr sz="3800" b="1" kern="1200" baseline="0">
          <a:solidFill>
            <a:schemeClr val="bg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b="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i="1" kern="1200">
          <a:solidFill>
            <a:schemeClr val="tx1"/>
          </a:solidFill>
          <a:latin typeface="+mj-lt"/>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268B-A188-4A1F-9DCC-EE14DBBE8A53}"/>
              </a:ext>
            </a:extLst>
          </p:cNvPr>
          <p:cNvSpPr>
            <a:spLocks noGrp="1"/>
          </p:cNvSpPr>
          <p:nvPr>
            <p:ph type="ctrTitle"/>
          </p:nvPr>
        </p:nvSpPr>
        <p:spPr/>
        <p:txBody>
          <a:bodyPr/>
          <a:lstStyle/>
          <a:p>
            <a:r>
              <a:rPr lang="en-US"/>
              <a:t>Purpose Statement</a:t>
            </a:r>
            <a:endParaRPr lang="en-US" dirty="0"/>
          </a:p>
        </p:txBody>
      </p:sp>
      <p:sp>
        <p:nvSpPr>
          <p:cNvPr id="3" name="Subtitle 2">
            <a:extLst>
              <a:ext uri="{FF2B5EF4-FFF2-40B4-BE49-F238E27FC236}">
                <a16:creationId xmlns:a16="http://schemas.microsoft.com/office/drawing/2014/main" id="{BD5E0222-671E-43D7-982D-1B688DE89267}"/>
              </a:ext>
            </a:extLst>
          </p:cNvPr>
          <p:cNvSpPr>
            <a:spLocks noGrp="1"/>
          </p:cNvSpPr>
          <p:nvPr>
            <p:ph type="subTitle" idx="1"/>
          </p:nvPr>
        </p:nvSpPr>
        <p:spPr/>
        <p:txBody>
          <a:bodyPr/>
          <a:lstStyle/>
          <a:p>
            <a:r>
              <a:rPr lang="en-US" dirty="0"/>
              <a:t>Spring 2020</a:t>
            </a:r>
          </a:p>
          <a:p>
            <a:endParaRPr lang="en-US" dirty="0"/>
          </a:p>
        </p:txBody>
      </p:sp>
    </p:spTree>
    <p:extLst>
      <p:ext uri="{BB962C8B-B14F-4D97-AF65-F5344CB8AC3E}">
        <p14:creationId xmlns:p14="http://schemas.microsoft.com/office/powerpoint/2010/main" val="246853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8A3C8-A5B4-4E2A-95FE-65B599091E29}"/>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75281F9C-0BEA-4B62-B0AB-8CE8CFA6F67E}"/>
              </a:ext>
            </a:extLst>
          </p:cNvPr>
          <p:cNvSpPr>
            <a:spLocks noGrp="1"/>
          </p:cNvSpPr>
          <p:nvPr>
            <p:ph idx="1"/>
          </p:nvPr>
        </p:nvSpPr>
        <p:spPr/>
        <p:txBody>
          <a:bodyPr>
            <a:normAutofit/>
          </a:bodyPr>
          <a:lstStyle/>
          <a:p>
            <a:r>
              <a:rPr lang="en-US" dirty="0"/>
              <a:t>The Purpose Statement is a concise statement about the system or process to be improved.  It answers the question about what the subject is to be studied. </a:t>
            </a:r>
          </a:p>
        </p:txBody>
      </p:sp>
    </p:spTree>
    <p:extLst>
      <p:ext uri="{BB962C8B-B14F-4D97-AF65-F5344CB8AC3E}">
        <p14:creationId xmlns:p14="http://schemas.microsoft.com/office/powerpoint/2010/main" val="322540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237DA-F3FE-47FD-9727-787F333A2C14}"/>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B6150658-DA2A-40B2-B382-FE8E216E5D68}"/>
              </a:ext>
            </a:extLst>
          </p:cNvPr>
          <p:cNvSpPr>
            <a:spLocks noGrp="1"/>
          </p:cNvSpPr>
          <p:nvPr>
            <p:ph idx="1"/>
          </p:nvPr>
        </p:nvSpPr>
        <p:spPr/>
        <p:txBody>
          <a:bodyPr>
            <a:normAutofit/>
          </a:bodyPr>
          <a:lstStyle/>
          <a:p>
            <a:r>
              <a:rPr lang="en-US" dirty="0"/>
              <a:t>A purpose statement is necessary when an organization needs to focus attention and build consensus on a subject where there are multiple perspectives.</a:t>
            </a:r>
          </a:p>
        </p:txBody>
      </p:sp>
    </p:spTree>
    <p:extLst>
      <p:ext uri="{BB962C8B-B14F-4D97-AF65-F5344CB8AC3E}">
        <p14:creationId xmlns:p14="http://schemas.microsoft.com/office/powerpoint/2010/main" val="159025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9EDAE-5805-473D-B079-47C96D0D1C78}"/>
              </a:ext>
            </a:extLst>
          </p:cNvPr>
          <p:cNvSpPr>
            <a:spLocks noGrp="1"/>
          </p:cNvSpPr>
          <p:nvPr>
            <p:ph type="title"/>
          </p:nvPr>
        </p:nvSpPr>
        <p:spPr/>
        <p:txBody>
          <a:bodyPr/>
          <a:lstStyle/>
          <a:p>
            <a:r>
              <a:rPr lang="en-US" dirty="0"/>
              <a:t>When to use:</a:t>
            </a:r>
          </a:p>
        </p:txBody>
      </p:sp>
      <p:sp>
        <p:nvSpPr>
          <p:cNvPr id="3" name="Content Placeholder 2">
            <a:extLst>
              <a:ext uri="{FF2B5EF4-FFF2-40B4-BE49-F238E27FC236}">
                <a16:creationId xmlns:a16="http://schemas.microsoft.com/office/drawing/2014/main" id="{80F32E73-EDBD-4265-A439-4B8EF1B60647}"/>
              </a:ext>
            </a:extLst>
          </p:cNvPr>
          <p:cNvSpPr>
            <a:spLocks noGrp="1"/>
          </p:cNvSpPr>
          <p:nvPr>
            <p:ph idx="1"/>
          </p:nvPr>
        </p:nvSpPr>
        <p:spPr/>
        <p:txBody>
          <a:bodyPr>
            <a:normAutofit/>
          </a:bodyPr>
          <a:lstStyle/>
          <a:p>
            <a:r>
              <a:rPr lang="en-US" dirty="0"/>
              <a:t>An organization may use this tool to create or revisit or revise its Purpose and Vision.</a:t>
            </a:r>
          </a:p>
          <a:p>
            <a:r>
              <a:rPr lang="en-US" dirty="0"/>
              <a:t>It may be used to ensure everyone understand the purpose of a particular problem the same way.</a:t>
            </a:r>
          </a:p>
          <a:p>
            <a:r>
              <a:rPr lang="en-US" dirty="0"/>
              <a:t>It may be used at the beginning of a meeting  or project to define the purpose for the meeting or project.</a:t>
            </a:r>
          </a:p>
          <a:p>
            <a:r>
              <a:rPr lang="en-US" dirty="0"/>
              <a:t>It is used to get everyone’s idea of what the purpose is for an organization, project, process, etc.</a:t>
            </a:r>
          </a:p>
          <a:p>
            <a:r>
              <a:rPr lang="en-US" dirty="0"/>
              <a:t>Use when you have multiple perspectives and you want everyone to have a voice in developing the statement.</a:t>
            </a:r>
          </a:p>
        </p:txBody>
      </p:sp>
    </p:spTree>
    <p:extLst>
      <p:ext uri="{BB962C8B-B14F-4D97-AF65-F5344CB8AC3E}">
        <p14:creationId xmlns:p14="http://schemas.microsoft.com/office/powerpoint/2010/main" val="1614757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66842-38DE-4CE7-ACF7-A253BEB7D112}"/>
              </a:ext>
            </a:extLst>
          </p:cNvPr>
          <p:cNvSpPr>
            <a:spLocks noGrp="1"/>
          </p:cNvSpPr>
          <p:nvPr>
            <p:ph type="title"/>
          </p:nvPr>
        </p:nvSpPr>
        <p:spPr/>
        <p:txBody>
          <a:bodyPr/>
          <a:lstStyle/>
          <a:p>
            <a:r>
              <a:rPr lang="en-US" dirty="0"/>
              <a:t>How to use:</a:t>
            </a:r>
          </a:p>
        </p:txBody>
      </p:sp>
      <p:sp>
        <p:nvSpPr>
          <p:cNvPr id="3" name="Content Placeholder 2">
            <a:extLst>
              <a:ext uri="{FF2B5EF4-FFF2-40B4-BE49-F238E27FC236}">
                <a16:creationId xmlns:a16="http://schemas.microsoft.com/office/drawing/2014/main" id="{A743BF27-9586-4B2B-A142-F60307E0FB7A}"/>
              </a:ext>
            </a:extLst>
          </p:cNvPr>
          <p:cNvSpPr>
            <a:spLocks noGrp="1"/>
          </p:cNvSpPr>
          <p:nvPr>
            <p:ph idx="1"/>
          </p:nvPr>
        </p:nvSpPr>
        <p:spPr/>
        <p:txBody>
          <a:bodyPr>
            <a:normAutofit fontScale="70000" lnSpcReduction="20000"/>
          </a:bodyPr>
          <a:lstStyle/>
          <a:p>
            <a:pPr marL="514350" indent="-514350">
              <a:buFont typeface="+mj-lt"/>
              <a:buAutoNum type="arabicPeriod"/>
            </a:pPr>
            <a:r>
              <a:rPr lang="en-US" dirty="0"/>
              <a:t>Gather the group creating the purpose statement so they can exchange information with each other.  This could be around a table or on a collaborative application. Each person needs a document on which to write their statement</a:t>
            </a:r>
          </a:p>
          <a:p>
            <a:pPr marL="514350" indent="-514350">
              <a:buFont typeface="+mj-lt"/>
              <a:buAutoNum type="arabicPeriod"/>
            </a:pPr>
            <a:r>
              <a:rPr lang="en-US" dirty="0"/>
              <a:t>Allow 5-10 minutes for participants to write a purpose statement about the meeting, project, process, etc. Do not put names on the documents. Each person will be reading each other’s statement.</a:t>
            </a:r>
          </a:p>
          <a:p>
            <a:pPr marL="514350" indent="-514350">
              <a:buFont typeface="+mj-lt"/>
              <a:buAutoNum type="arabicPeriod"/>
            </a:pPr>
            <a:r>
              <a:rPr lang="en-US" dirty="0"/>
              <a:t>When everyone is finished writing their statement ask everyone to pass their statements either to the right or the left.  Each person reads the statement they received and underlines what they think are key words or phrases.  When everyone is finished, pass the statements again in the same direction. Again, underline the key words and phrases for each statement.  Continue passing the statements until everyone has read and marked each statement. Key words and statement that have multiple underlines will reveal their importance to the group.</a:t>
            </a:r>
          </a:p>
          <a:p>
            <a:pPr marL="514350" indent="-514350">
              <a:buFont typeface="+mj-lt"/>
              <a:buAutoNum type="arabicPeriod"/>
            </a:pPr>
            <a:r>
              <a:rPr lang="en-US" dirty="0"/>
              <a:t>Tally up the number of times a word or phrase is underlined. Record all the underlined words and phrases and their frequency on a document that everyone can see. Each team member has the opportunity to add words or phrases from their statement to the list.</a:t>
            </a:r>
          </a:p>
          <a:p>
            <a:pPr marL="514350" indent="-514350">
              <a:buFont typeface="+mj-lt"/>
              <a:buAutoNum type="arabicPeriod"/>
            </a:pPr>
            <a:r>
              <a:rPr lang="en-US" dirty="0"/>
              <a:t>Review the most frequent words and draft a statement</a:t>
            </a:r>
          </a:p>
          <a:p>
            <a:pPr marL="514350" indent="-514350">
              <a:buFont typeface="+mj-lt"/>
              <a:buAutoNum type="arabicPeriod"/>
            </a:pPr>
            <a:r>
              <a:rPr lang="en-US" dirty="0"/>
              <a:t>Review the statement and ensure the team has consensus.</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48480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9F0F33-F36B-4979-9C58-1ADA16BE1496}"/>
              </a:ext>
            </a:extLst>
          </p:cNvPr>
          <p:cNvSpPr>
            <a:spLocks noGrp="1"/>
          </p:cNvSpPr>
          <p:nvPr>
            <p:ph type="title"/>
          </p:nvPr>
        </p:nvSpPr>
        <p:spPr/>
        <p:txBody>
          <a:bodyPr/>
          <a:lstStyle/>
          <a:p>
            <a:pPr algn="l"/>
            <a:r>
              <a:rPr lang="en-US" dirty="0"/>
              <a:t>Example</a:t>
            </a:r>
          </a:p>
        </p:txBody>
      </p:sp>
      <p:pic>
        <p:nvPicPr>
          <p:cNvPr id="3" name="Picture 2" descr="A close up of text on a whiteboard&#10;&#10;Description automatically generated">
            <a:extLst>
              <a:ext uri="{FF2B5EF4-FFF2-40B4-BE49-F238E27FC236}">
                <a16:creationId xmlns:a16="http://schemas.microsoft.com/office/drawing/2014/main" id="{7179DDCA-A560-4A97-997C-0B58450E59FF}"/>
              </a:ext>
            </a:extLst>
          </p:cNvPr>
          <p:cNvPicPr>
            <a:picLocks noChangeAspect="1"/>
          </p:cNvPicPr>
          <p:nvPr/>
        </p:nvPicPr>
        <p:blipFill rotWithShape="1">
          <a:blip r:embed="rId2">
            <a:extLst>
              <a:ext uri="{28A0092B-C50C-407E-A947-70E740481C1C}">
                <a14:useLocalDpi xmlns:a14="http://schemas.microsoft.com/office/drawing/2010/main" val="0"/>
              </a:ext>
            </a:extLst>
          </a:blip>
          <a:srcRect l="3021" t="1769" r="50948" b="12916"/>
          <a:stretch/>
        </p:blipFill>
        <p:spPr>
          <a:xfrm>
            <a:off x="4590534" y="741405"/>
            <a:ext cx="2823519" cy="5850924"/>
          </a:xfrm>
          <a:prstGeom prst="rect">
            <a:avLst/>
          </a:prstGeom>
        </p:spPr>
      </p:pic>
      <p:cxnSp>
        <p:nvCxnSpPr>
          <p:cNvPr id="11" name="Straight Connector 10">
            <a:extLst>
              <a:ext uri="{FF2B5EF4-FFF2-40B4-BE49-F238E27FC236}">
                <a16:creationId xmlns:a16="http://schemas.microsoft.com/office/drawing/2014/main" id="{3B715DC2-3616-4C5B-BC98-78CDA5BA0BDE}"/>
              </a:ext>
            </a:extLst>
          </p:cNvPr>
          <p:cNvCxnSpPr>
            <a:cxnSpLocks/>
          </p:cNvCxnSpPr>
          <p:nvPr/>
        </p:nvCxnSpPr>
        <p:spPr>
          <a:xfrm>
            <a:off x="4497859" y="3812059"/>
            <a:ext cx="6740611" cy="55606"/>
          </a:xfrm>
          <a:prstGeom prst="line">
            <a:avLst/>
          </a:prstGeom>
          <a:ln w="47625">
            <a:solidFill>
              <a:schemeClr val="tx1"/>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FC7BB9E6-F591-42A3-ABDE-1CFFDB2E2BC7}"/>
              </a:ext>
            </a:extLst>
          </p:cNvPr>
          <p:cNvSpPr txBox="1"/>
          <p:nvPr/>
        </p:nvSpPr>
        <p:spPr>
          <a:xfrm>
            <a:off x="8798011" y="1705232"/>
            <a:ext cx="1309013" cy="369332"/>
          </a:xfrm>
          <a:prstGeom prst="rect">
            <a:avLst/>
          </a:prstGeom>
          <a:noFill/>
        </p:spPr>
        <p:txBody>
          <a:bodyPr wrap="none" rtlCol="0">
            <a:spAutoFit/>
          </a:bodyPr>
          <a:lstStyle/>
          <a:p>
            <a:r>
              <a:rPr lang="en-US" dirty="0"/>
              <a:t>Key Words</a:t>
            </a:r>
          </a:p>
        </p:txBody>
      </p:sp>
      <p:sp>
        <p:nvSpPr>
          <p:cNvPr id="15" name="TextBox 14">
            <a:extLst>
              <a:ext uri="{FF2B5EF4-FFF2-40B4-BE49-F238E27FC236}">
                <a16:creationId xmlns:a16="http://schemas.microsoft.com/office/drawing/2014/main" id="{90D352A3-292A-4A8B-B307-295EB73D2AFF}"/>
              </a:ext>
            </a:extLst>
          </p:cNvPr>
          <p:cNvSpPr txBox="1"/>
          <p:nvPr/>
        </p:nvSpPr>
        <p:spPr>
          <a:xfrm>
            <a:off x="8779476" y="4979773"/>
            <a:ext cx="1043876" cy="369332"/>
          </a:xfrm>
          <a:prstGeom prst="rect">
            <a:avLst/>
          </a:prstGeom>
          <a:noFill/>
        </p:spPr>
        <p:txBody>
          <a:bodyPr wrap="none" rtlCol="0">
            <a:spAutoFit/>
          </a:bodyPr>
          <a:lstStyle/>
          <a:p>
            <a:r>
              <a:rPr lang="en-US" dirty="0"/>
              <a:t>Purpose</a:t>
            </a:r>
          </a:p>
        </p:txBody>
      </p:sp>
    </p:spTree>
    <p:extLst>
      <p:ext uri="{BB962C8B-B14F-4D97-AF65-F5344CB8AC3E}">
        <p14:creationId xmlns:p14="http://schemas.microsoft.com/office/powerpoint/2010/main" val="109491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8D67-F04C-4A33-979D-EEE6155BD12C}"/>
              </a:ext>
            </a:extLst>
          </p:cNvPr>
          <p:cNvSpPr>
            <a:spLocks noGrp="1"/>
          </p:cNvSpPr>
          <p:nvPr>
            <p:ph type="title"/>
          </p:nvPr>
        </p:nvSpPr>
        <p:spPr>
          <a:xfrm>
            <a:off x="864974" y="-70021"/>
            <a:ext cx="3064476" cy="1320800"/>
          </a:xfrm>
        </p:spPr>
        <p:txBody>
          <a:bodyPr/>
          <a:lstStyle/>
          <a:p>
            <a:r>
              <a:rPr lang="en-US" dirty="0"/>
              <a:t>Template</a:t>
            </a:r>
          </a:p>
        </p:txBody>
      </p:sp>
      <p:graphicFrame>
        <p:nvGraphicFramePr>
          <p:cNvPr id="18" name="Object 17">
            <a:extLst>
              <a:ext uri="{FF2B5EF4-FFF2-40B4-BE49-F238E27FC236}">
                <a16:creationId xmlns:a16="http://schemas.microsoft.com/office/drawing/2014/main" id="{ED9A731A-07B9-487A-839B-2E9104159460}"/>
              </a:ext>
            </a:extLst>
          </p:cNvPr>
          <p:cNvGraphicFramePr>
            <a:graphicFrameLocks noChangeAspect="1"/>
          </p:cNvGraphicFramePr>
          <p:nvPr>
            <p:extLst>
              <p:ext uri="{D42A27DB-BD31-4B8C-83A1-F6EECF244321}">
                <p14:modId xmlns:p14="http://schemas.microsoft.com/office/powerpoint/2010/main" val="2701360708"/>
              </p:ext>
            </p:extLst>
          </p:nvPr>
        </p:nvGraphicFramePr>
        <p:xfrm>
          <a:off x="4585352" y="-16474"/>
          <a:ext cx="4268264" cy="6775620"/>
        </p:xfrm>
        <a:graphic>
          <a:graphicData uri="http://schemas.openxmlformats.org/presentationml/2006/ole">
            <mc:AlternateContent xmlns:mc="http://schemas.openxmlformats.org/markup-compatibility/2006">
              <mc:Choice xmlns:v="urn:schemas-microsoft-com:vml" Requires="v">
                <p:oleObj spid="_x0000_s2063" name="Document" r:id="rId3" imgW="5952018" imgH="9447720" progId="Word.Document.12">
                  <p:embed/>
                </p:oleObj>
              </mc:Choice>
              <mc:Fallback>
                <p:oleObj name="Document" r:id="rId3" imgW="5952018" imgH="9447720" progId="Word.Document.12">
                  <p:embed/>
                  <p:pic>
                    <p:nvPicPr>
                      <p:cNvPr id="0" name=""/>
                      <p:cNvPicPr/>
                      <p:nvPr/>
                    </p:nvPicPr>
                    <p:blipFill>
                      <a:blip r:embed="rId4"/>
                      <a:stretch>
                        <a:fillRect/>
                      </a:stretch>
                    </p:blipFill>
                    <p:spPr>
                      <a:xfrm>
                        <a:off x="4585352" y="-16474"/>
                        <a:ext cx="4268264" cy="6775620"/>
                      </a:xfrm>
                      <a:prstGeom prst="rect">
                        <a:avLst/>
                      </a:prstGeom>
                    </p:spPr>
                  </p:pic>
                </p:oleObj>
              </mc:Fallback>
            </mc:AlternateContent>
          </a:graphicData>
        </a:graphic>
      </p:graphicFrame>
    </p:spTree>
    <p:extLst>
      <p:ext uri="{BB962C8B-B14F-4D97-AF65-F5344CB8AC3E}">
        <p14:creationId xmlns:p14="http://schemas.microsoft.com/office/powerpoint/2010/main" val="1113958051"/>
      </p:ext>
    </p:extLst>
  </p:cSld>
  <p:clrMapOvr>
    <a:masterClrMapping/>
  </p:clrMapOvr>
</p:sld>
</file>

<file path=ppt/theme/theme1.xml><?xml version="1.0" encoding="utf-8"?>
<a:theme xmlns:a="http://schemas.openxmlformats.org/drawingml/2006/main" name="EIB">
  <a:themeElements>
    <a:clrScheme name="Custom 2">
      <a:dk1>
        <a:srgbClr val="000000"/>
      </a:dk1>
      <a:lt1>
        <a:srgbClr val="FFFFFF"/>
      </a:lt1>
      <a:dk2>
        <a:srgbClr val="555759"/>
      </a:dk2>
      <a:lt2>
        <a:srgbClr val="006B59"/>
      </a:lt2>
      <a:accent1>
        <a:srgbClr val="72BF44"/>
      </a:accent1>
      <a:accent2>
        <a:srgbClr val="00953A"/>
      </a:accent2>
      <a:accent3>
        <a:srgbClr val="AD441D"/>
      </a:accent3>
      <a:accent4>
        <a:srgbClr val="006394"/>
      </a:accent4>
      <a:accent5>
        <a:srgbClr val="00ACC8"/>
      </a:accent5>
      <a:accent6>
        <a:srgbClr val="8F1336"/>
      </a:accent6>
      <a:hlink>
        <a:srgbClr val="006B59"/>
      </a:hlink>
      <a:folHlink>
        <a:srgbClr val="555759"/>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IB" id="{D8BA970B-0A96-471B-B82B-C32F9B626042}" vid="{E1B78155-CECD-4B99-AB67-D7F957DE513F}"/>
    </a:ext>
  </a:extLst>
</a:theme>
</file>

<file path=docProps/app.xml><?xml version="1.0" encoding="utf-8"?>
<Properties xmlns="http://schemas.openxmlformats.org/officeDocument/2006/extended-properties" xmlns:vt="http://schemas.openxmlformats.org/officeDocument/2006/docPropsVTypes">
  <Template>EIB</Template>
  <TotalTime>4333</TotalTime>
  <Words>410</Words>
  <Application>Microsoft Office PowerPoint</Application>
  <PresentationFormat>Widescreen</PresentationFormat>
  <Paragraphs>23</Paragraphs>
  <Slides>7</Slides>
  <Notes>0</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0" baseType="lpstr">
      <vt:lpstr>Arial</vt:lpstr>
      <vt:lpstr>EIB</vt:lpstr>
      <vt:lpstr>Document</vt:lpstr>
      <vt:lpstr>Purpose Statement</vt:lpstr>
      <vt:lpstr>Definition:</vt:lpstr>
      <vt:lpstr>Purpose:</vt:lpstr>
      <vt:lpstr>When to use:</vt:lpstr>
      <vt:lpstr>How to use:</vt:lpstr>
      <vt:lpstr>Example</vt:lpstr>
      <vt:lpstr>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Matrix</dc:title>
  <dc:creator>Theresa Heitman</dc:creator>
  <cp:lastModifiedBy>Theresa Heitman</cp:lastModifiedBy>
  <cp:revision>62</cp:revision>
  <dcterms:created xsi:type="dcterms:W3CDTF">2020-04-27T19:31:09Z</dcterms:created>
  <dcterms:modified xsi:type="dcterms:W3CDTF">2020-06-29T23:42:01Z</dcterms:modified>
</cp:coreProperties>
</file>